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94660"/>
  </p:normalViewPr>
  <p:slideViewPr>
    <p:cSldViewPr snapToGrid="0">
      <p:cViewPr varScale="1">
        <p:scale>
          <a:sx n="20" d="100"/>
          <a:sy n="20" d="100"/>
        </p:scale>
        <p:origin x="63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18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38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087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888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98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8576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06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875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592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4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65E70-5D47-499B-9357-AD77D18E7A6C}" type="datetimeFigureOut">
              <a:rPr lang="de-DE" smtClean="0"/>
              <a:t>15.05.2020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0BC77-09B7-4F61-9230-75A13A73D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1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965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Fritzsche</dc:creator>
  <cp:lastModifiedBy>Sandra Thoß - Conventus</cp:lastModifiedBy>
  <cp:revision>6</cp:revision>
  <dcterms:created xsi:type="dcterms:W3CDTF">2016-04-06T09:22:18Z</dcterms:created>
  <dcterms:modified xsi:type="dcterms:W3CDTF">2020-05-15T10:54:40Z</dcterms:modified>
</cp:coreProperties>
</file>